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59040" cy="10689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79188" y="9665213"/>
            <a:ext cx="2209802" cy="646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91440"/>
            <a:ext cx="6516623" cy="9997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1" y="804672"/>
            <a:ext cx="6370319" cy="9887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03" y="0"/>
            <a:ext cx="6455663" cy="10146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0"/>
            <a:ext cx="6199631" cy="10576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536448"/>
            <a:ext cx="6480047" cy="999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1" y="356615"/>
            <a:ext cx="6498335" cy="10335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548640"/>
            <a:ext cx="6547103" cy="9991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" y="743711"/>
            <a:ext cx="6480047" cy="994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68619" y="8930642"/>
            <a:ext cx="1344173" cy="188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42942" y="9186671"/>
            <a:ext cx="792477" cy="457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70828" y="7766305"/>
            <a:ext cx="816865" cy="201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88391"/>
            <a:ext cx="6257543" cy="10149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51865" y="2303274"/>
            <a:ext cx="4743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latin typeface="Noto Sans"/>
                <a:cs typeface="Noto Sans"/>
              </a:rPr>
              <a:t>My</a:t>
            </a:r>
            <a:r>
              <a:rPr dirty="0" sz="1000" spc="-10">
                <a:latin typeface="Noto Sans"/>
                <a:cs typeface="Noto Sans"/>
              </a:rPr>
              <a:t> </a:t>
            </a:r>
            <a:r>
              <a:rPr dirty="0" sz="1000" spc="10">
                <a:latin typeface="Noto Sans"/>
                <a:cs typeface="Noto Sans"/>
              </a:rPr>
              <a:t>Site</a:t>
            </a:r>
            <a:endParaRPr sz="1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48767"/>
            <a:ext cx="6409943" cy="10244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26537" y="545595"/>
            <a:ext cx="1200914" cy="173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842759" cy="10104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1" y="673607"/>
            <a:ext cx="5724143" cy="10018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34696"/>
            <a:ext cx="6547103" cy="9973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7" y="88391"/>
            <a:ext cx="6778751" cy="10454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7269" y="2081784"/>
            <a:ext cx="1542285" cy="451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5464" y="2167954"/>
            <a:ext cx="650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85" b="1">
                <a:latin typeface="Arial"/>
                <a:cs typeface="Arial"/>
              </a:rPr>
              <a:t>M</a:t>
            </a:r>
            <a:r>
              <a:rPr dirty="0" sz="1400" spc="50" b="1">
                <a:latin typeface="Arial"/>
                <a:cs typeface="Arial"/>
              </a:rPr>
              <a:t>y</a:t>
            </a:r>
            <a:r>
              <a:rPr dirty="0" sz="1400" spc="-130" b="1">
                <a:latin typeface="Arial"/>
                <a:cs typeface="Arial"/>
              </a:rPr>
              <a:t>S</a:t>
            </a:r>
            <a:r>
              <a:rPr dirty="0" sz="1400" spc="70" b="1">
                <a:latin typeface="Arial"/>
                <a:cs typeface="Arial"/>
              </a:rPr>
              <a:t>i</a:t>
            </a:r>
            <a:r>
              <a:rPr dirty="0" sz="1400" spc="175" b="1">
                <a:latin typeface="Arial"/>
                <a:cs typeface="Arial"/>
              </a:rPr>
              <a:t>t</a:t>
            </a:r>
            <a:r>
              <a:rPr dirty="0" sz="1400" spc="45" b="1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1" y="661415"/>
            <a:ext cx="6440423" cy="1003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3910" y="4096506"/>
            <a:ext cx="10052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">
                <a:latin typeface="Noto Sans"/>
                <a:cs typeface="Noto Sans"/>
              </a:rPr>
              <a:t>myschooI.com</a:t>
            </a:r>
            <a:endParaRPr sz="11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7581" y="2270761"/>
            <a:ext cx="10052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">
                <a:latin typeface="Noto Sans"/>
                <a:cs typeface="Noto Sans"/>
              </a:rPr>
              <a:t>myschooI.com</a:t>
            </a:r>
            <a:endParaRPr sz="11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7" y="94488"/>
            <a:ext cx="6614159" cy="10293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74297" y="576071"/>
            <a:ext cx="10052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">
                <a:latin typeface="Noto Sans"/>
                <a:cs typeface="Noto Sans"/>
              </a:rPr>
              <a:t>myschooI.com</a:t>
            </a:r>
            <a:endParaRPr sz="11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5740" y="3087622"/>
            <a:ext cx="10052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">
                <a:latin typeface="Noto Sans"/>
                <a:cs typeface="Noto Sans"/>
              </a:rPr>
              <a:t>myschooI.com</a:t>
            </a:r>
            <a:endParaRPr sz="11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07" y="664463"/>
            <a:ext cx="6461759" cy="1002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7" y="94488"/>
            <a:ext cx="6629399" cy="10283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88391"/>
            <a:ext cx="6397751" cy="10149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1" y="612647"/>
            <a:ext cx="4544567" cy="10079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" y="697991"/>
            <a:ext cx="6473951" cy="9994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1" y="801623"/>
            <a:ext cx="6367271" cy="9890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53059" y="6114289"/>
            <a:ext cx="1164332" cy="231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4994" y="6108195"/>
            <a:ext cx="585215" cy="207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16228" y="6089900"/>
            <a:ext cx="243838" cy="60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83671" y="6117337"/>
            <a:ext cx="164586" cy="161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65957" y="5495543"/>
            <a:ext cx="1469134" cy="329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52216" y="3590545"/>
            <a:ext cx="1655065" cy="307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455" y="765047"/>
            <a:ext cx="6537959" cy="9927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3" y="88392"/>
            <a:ext cx="6605015" cy="10603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50265" y="3995925"/>
            <a:ext cx="1408176" cy="19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16097" y="1752599"/>
            <a:ext cx="1755644" cy="478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16811" y="1758694"/>
            <a:ext cx="402339" cy="335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" y="749807"/>
            <a:ext cx="6507479" cy="9942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7" y="94488"/>
            <a:ext cx="6629399" cy="10149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" y="749807"/>
            <a:ext cx="6376415" cy="9942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2018-10-23T08:27:59Z</dcterms:created>
  <dcterms:modified xsi:type="dcterms:W3CDTF">2018-10-23T08:27:59Z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2016-06-27T00:00:00Z</vt:filetime>
  </property>
  <property fmtid="{D5CDD505-2E9C-101B-9397-08002B2CF9AE}" pid="3" name="Creator">
    <vt:lpwstr>Adobe InDesign CS6 (Windows)</vt:lpwstr>
  </property>
  <property fmtid="{D5CDD505-2E9C-101B-9397-08002B2CF9AE}" pid="4" name="LastSaved">
    <vt:filetime>2018-10-23T00:00:00Z</vt:filetime>
  </property>
</Properties>
</file>